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CC"/>
    <a:srgbClr val="FF00FF"/>
    <a:srgbClr val="66FFFF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35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1E8CB-4A22-4762-A3F0-98BF0D0A5344}" type="datetimeFigureOut">
              <a:rPr lang="en-AU" smtClean="0"/>
              <a:t>9/05/2011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C9B9E-99E7-4ECD-AF0D-36A65D0767C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072605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1E8CB-4A22-4762-A3F0-98BF0D0A5344}" type="datetimeFigureOut">
              <a:rPr lang="en-AU" smtClean="0"/>
              <a:t>9/05/2011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C9B9E-99E7-4ECD-AF0D-36A65D0767C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35028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1E8CB-4A22-4762-A3F0-98BF0D0A5344}" type="datetimeFigureOut">
              <a:rPr lang="en-AU" smtClean="0"/>
              <a:t>9/05/2011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C9B9E-99E7-4ECD-AF0D-36A65D0767C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91163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1E8CB-4A22-4762-A3F0-98BF0D0A5344}" type="datetimeFigureOut">
              <a:rPr lang="en-AU" smtClean="0"/>
              <a:t>9/05/2011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C9B9E-99E7-4ECD-AF0D-36A65D0767C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26822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1E8CB-4A22-4762-A3F0-98BF0D0A5344}" type="datetimeFigureOut">
              <a:rPr lang="en-AU" smtClean="0"/>
              <a:t>9/05/2011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C9B9E-99E7-4ECD-AF0D-36A65D0767C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11118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1E8CB-4A22-4762-A3F0-98BF0D0A5344}" type="datetimeFigureOut">
              <a:rPr lang="en-AU" smtClean="0"/>
              <a:t>9/05/2011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C9B9E-99E7-4ECD-AF0D-36A65D0767C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61341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1E8CB-4A22-4762-A3F0-98BF0D0A5344}" type="datetimeFigureOut">
              <a:rPr lang="en-AU" smtClean="0"/>
              <a:t>9/05/2011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C9B9E-99E7-4ECD-AF0D-36A65D0767C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00012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1E8CB-4A22-4762-A3F0-98BF0D0A5344}" type="datetimeFigureOut">
              <a:rPr lang="en-AU" smtClean="0"/>
              <a:t>9/05/2011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C9B9E-99E7-4ECD-AF0D-36A65D0767C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856400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1E8CB-4A22-4762-A3F0-98BF0D0A5344}" type="datetimeFigureOut">
              <a:rPr lang="en-AU" smtClean="0"/>
              <a:t>9/05/2011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C9B9E-99E7-4ECD-AF0D-36A65D0767C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953558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1E8CB-4A22-4762-A3F0-98BF0D0A5344}" type="datetimeFigureOut">
              <a:rPr lang="en-AU" smtClean="0"/>
              <a:t>9/05/2011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C9B9E-99E7-4ECD-AF0D-36A65D0767C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86806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1E8CB-4A22-4762-A3F0-98BF0D0A5344}" type="datetimeFigureOut">
              <a:rPr lang="en-AU" smtClean="0"/>
              <a:t>9/05/2011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C9B9E-99E7-4ECD-AF0D-36A65D0767C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95187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61E8CB-4A22-4762-A3F0-98BF0D0A5344}" type="datetimeFigureOut">
              <a:rPr lang="en-AU" smtClean="0"/>
              <a:t>9/05/2011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1C9B9E-99E7-4ECD-AF0D-36A65D0767C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90247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36096" y="6381328"/>
            <a:ext cx="3652083" cy="432048"/>
          </a:xfrm>
        </p:spPr>
        <p:txBody>
          <a:bodyPr>
            <a:normAutofit/>
          </a:bodyPr>
          <a:lstStyle/>
          <a:p>
            <a:r>
              <a:rPr lang="en-AU" sz="1800" dirty="0" smtClean="0">
                <a:solidFill>
                  <a:srgbClr val="9900CC"/>
                </a:solidFill>
              </a:rPr>
              <a:t>By Stephanie Pamouktsis</a:t>
            </a:r>
            <a:endParaRPr lang="en-AU" sz="1800" dirty="0">
              <a:solidFill>
                <a:srgbClr val="9900CC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201266" y="1340768"/>
            <a:ext cx="6532403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A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Outcome 3. Multimedia presentation</a:t>
            </a:r>
            <a:endParaRPr lang="en-A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08196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9592" y="260649"/>
            <a:ext cx="7772400" cy="720079"/>
          </a:xfrm>
        </p:spPr>
        <p:txBody>
          <a:bodyPr>
            <a:normAutofit fontScale="90000"/>
          </a:bodyPr>
          <a:lstStyle/>
          <a:p>
            <a:r>
              <a:rPr lang="en-AU" b="1" dirty="0" smtClean="0"/>
              <a:t/>
            </a:r>
            <a:br>
              <a:rPr lang="en-AU" b="1" dirty="0" smtClean="0"/>
            </a:br>
            <a:r>
              <a:rPr lang="en-AU" sz="2000" b="1" dirty="0" smtClean="0">
                <a:solidFill>
                  <a:srgbClr val="FF66FF"/>
                </a:solidFill>
              </a:rPr>
              <a:t>Q1</a:t>
            </a:r>
            <a:r>
              <a:rPr lang="en-AU" sz="2000" b="1" dirty="0">
                <a:solidFill>
                  <a:srgbClr val="FF66FF"/>
                </a:solidFill>
              </a:rPr>
              <a:t>. Describe the various health issue facing Australia’s youth?</a:t>
            </a:r>
            <a:r>
              <a:rPr lang="en-AU" dirty="0"/>
              <a:t/>
            </a:r>
            <a:br>
              <a:rPr lang="en-AU" dirty="0"/>
            </a:b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908720"/>
            <a:ext cx="4680520" cy="5328592"/>
          </a:xfrm>
        </p:spPr>
        <p:txBody>
          <a:bodyPr>
            <a:normAutofit lnSpcReduction="10000"/>
          </a:bodyPr>
          <a:lstStyle/>
          <a:p>
            <a:pPr algn="l"/>
            <a:r>
              <a:rPr lang="en-AU" sz="1200" u="sng" dirty="0">
                <a:solidFill>
                  <a:srgbClr val="00B0F0"/>
                </a:solidFill>
              </a:rPr>
              <a:t>Mental Health:</a:t>
            </a:r>
            <a:r>
              <a:rPr lang="en-AU" sz="1200" dirty="0">
                <a:solidFill>
                  <a:srgbClr val="00B0F0"/>
                </a:solidFill>
              </a:rPr>
              <a:t> </a:t>
            </a:r>
            <a:r>
              <a:rPr lang="en-AU" sz="1200" dirty="0">
                <a:solidFill>
                  <a:schemeClr val="tx1"/>
                </a:solidFill>
              </a:rPr>
              <a:t>is a disturbance in a person’s thoughts, feelings and behaviours that affects the aspects of their life. Mental health issue may develop: schizophrenia, anxiety and eating disorders.</a:t>
            </a:r>
          </a:p>
          <a:p>
            <a:pPr algn="l"/>
            <a:r>
              <a:rPr lang="en-AU" sz="1200" u="sng" dirty="0">
                <a:solidFill>
                  <a:srgbClr val="00B0F0"/>
                </a:solidFill>
              </a:rPr>
              <a:t>Asthma:</a:t>
            </a:r>
            <a:r>
              <a:rPr lang="en-AU" sz="1200" dirty="0">
                <a:solidFill>
                  <a:srgbClr val="00B0F0"/>
                </a:solidFill>
              </a:rPr>
              <a:t> </a:t>
            </a:r>
            <a:r>
              <a:rPr lang="en-AU" sz="1200" dirty="0">
                <a:solidFill>
                  <a:schemeClr val="tx1"/>
                </a:solidFill>
              </a:rPr>
              <a:t>is a repertory condition that involves the airways narrowing and swelling, nucleus being produced. This can be triggered by cigarette smoke, dust, animals, pollen and exercise.</a:t>
            </a:r>
          </a:p>
          <a:p>
            <a:pPr algn="l"/>
            <a:r>
              <a:rPr lang="en-AU" sz="1200" u="sng" dirty="0">
                <a:solidFill>
                  <a:srgbClr val="00B0F0"/>
                </a:solidFill>
              </a:rPr>
              <a:t>Diabetes:</a:t>
            </a:r>
            <a:r>
              <a:rPr lang="en-AU" sz="1200" dirty="0">
                <a:solidFill>
                  <a:srgbClr val="00B0F0"/>
                </a:solidFill>
              </a:rPr>
              <a:t> </a:t>
            </a:r>
            <a:r>
              <a:rPr lang="en-AU" sz="1200" dirty="0">
                <a:solidFill>
                  <a:schemeClr val="tx1"/>
                </a:solidFill>
              </a:rPr>
              <a:t>is a range of conditions that cause too much glucose in the blood due to the body to be unable to produce the right amount of insulin to convert food into energy.</a:t>
            </a:r>
          </a:p>
          <a:p>
            <a:pPr algn="l"/>
            <a:r>
              <a:rPr lang="en-AU" sz="1200" u="sng" dirty="0">
                <a:solidFill>
                  <a:srgbClr val="00B0F0"/>
                </a:solidFill>
              </a:rPr>
              <a:t>Weight issues:</a:t>
            </a:r>
            <a:endParaRPr lang="en-AU" sz="1200" dirty="0">
              <a:solidFill>
                <a:srgbClr val="00B0F0"/>
              </a:solidFill>
            </a:endParaRPr>
          </a:p>
          <a:p>
            <a:pPr algn="l"/>
            <a:r>
              <a:rPr lang="en-AU" sz="1200" b="1" dirty="0">
                <a:solidFill>
                  <a:schemeClr val="tx1"/>
                </a:solidFill>
              </a:rPr>
              <a:t>Overweight= </a:t>
            </a:r>
            <a:r>
              <a:rPr lang="en-AU" sz="1200" dirty="0">
                <a:solidFill>
                  <a:schemeClr val="tx1"/>
                </a:solidFill>
              </a:rPr>
              <a:t>can contribute to premature death and chronic diseases. Obesity can be caused by excuses fatty intake foods and not enough energy expenditure or exercise.</a:t>
            </a:r>
          </a:p>
          <a:p>
            <a:pPr algn="l"/>
            <a:r>
              <a:rPr lang="en-AU" sz="1200" b="1" dirty="0">
                <a:solidFill>
                  <a:schemeClr val="tx1"/>
                </a:solidFill>
              </a:rPr>
              <a:t>Underweight= </a:t>
            </a:r>
            <a:r>
              <a:rPr lang="en-AU" sz="1200" dirty="0">
                <a:solidFill>
                  <a:schemeClr val="tx1"/>
                </a:solidFill>
              </a:rPr>
              <a:t>can also be caused in many health issues too. Eating disorders are a common experienced by female adolescence. 1 in 10 young people are diagnosed with anorexia being male as 2-3% of female will satisfy the criteria for anorexia.</a:t>
            </a:r>
          </a:p>
          <a:p>
            <a:pPr algn="l"/>
            <a:r>
              <a:rPr lang="en-AU" sz="1200" u="sng" dirty="0">
                <a:solidFill>
                  <a:srgbClr val="00B0F0"/>
                </a:solidFill>
              </a:rPr>
              <a:t>Drug use:</a:t>
            </a:r>
            <a:endParaRPr lang="en-AU" sz="1200" dirty="0">
              <a:solidFill>
                <a:srgbClr val="00B0F0"/>
              </a:solidFill>
            </a:endParaRPr>
          </a:p>
          <a:p>
            <a:pPr algn="l"/>
            <a:r>
              <a:rPr lang="en-AU" sz="1200" b="1" dirty="0">
                <a:solidFill>
                  <a:schemeClr val="tx1"/>
                </a:solidFill>
              </a:rPr>
              <a:t>Alcohol= </a:t>
            </a:r>
            <a:r>
              <a:rPr lang="en-AU" sz="1200" dirty="0">
                <a:solidFill>
                  <a:schemeClr val="tx1"/>
                </a:solidFill>
              </a:rPr>
              <a:t>the highest consumed drug for teenagers at the age of 14-19. It can cause health problems such as; bowel, central nervous system, psychological problems, unprotected sex also cause young teenagers at risk whist driving.</a:t>
            </a:r>
          </a:p>
          <a:p>
            <a:pPr algn="l"/>
            <a:r>
              <a:rPr lang="en-AU" sz="1200" b="1" dirty="0">
                <a:solidFill>
                  <a:schemeClr val="tx1"/>
                </a:solidFill>
              </a:rPr>
              <a:t>Tobacco= </a:t>
            </a:r>
            <a:r>
              <a:rPr lang="en-AU" sz="1200" dirty="0">
                <a:solidFill>
                  <a:schemeClr val="tx1"/>
                </a:solidFill>
              </a:rPr>
              <a:t>most Australians at the age of 14 and over use smoking. Tobacco can cause repertory illness, cancer and premature deaths.</a:t>
            </a:r>
          </a:p>
          <a:p>
            <a:pPr algn="l"/>
            <a:r>
              <a:rPr lang="en-AU" sz="1200" b="1" dirty="0">
                <a:solidFill>
                  <a:schemeClr val="tx1"/>
                </a:solidFill>
              </a:rPr>
              <a:t>Illicit drugs= </a:t>
            </a:r>
            <a:r>
              <a:rPr lang="en-AU" sz="1200" dirty="0">
                <a:solidFill>
                  <a:schemeClr val="tx1"/>
                </a:solidFill>
              </a:rPr>
              <a:t>many Australians aged 14 and over have used illicit drugs; it may cause organ/nervous system damage, psychological problems and mental illness can be brought by drug use.</a:t>
            </a:r>
          </a:p>
          <a:p>
            <a:pPr algn="l"/>
            <a:endParaRPr lang="en-AU" sz="1100" dirty="0"/>
          </a:p>
        </p:txBody>
      </p:sp>
      <p:sp>
        <p:nvSpPr>
          <p:cNvPr id="4" name="TextBox 3"/>
          <p:cNvSpPr txBox="1"/>
          <p:nvPr/>
        </p:nvSpPr>
        <p:spPr>
          <a:xfrm>
            <a:off x="5148064" y="1052736"/>
            <a:ext cx="3744416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u="sng" dirty="0">
                <a:solidFill>
                  <a:srgbClr val="00B0F0"/>
                </a:solidFill>
              </a:rPr>
              <a:t>Sun protection:</a:t>
            </a:r>
            <a:r>
              <a:rPr lang="en-AU" sz="1200" dirty="0">
                <a:solidFill>
                  <a:srgbClr val="00B0F0"/>
                </a:solidFill>
              </a:rPr>
              <a:t> </a:t>
            </a:r>
            <a:r>
              <a:rPr lang="en-AU" sz="1200" dirty="0"/>
              <a:t>is the most world’s highest rate of skin cancer. It is known that 95% of skin cancer is preventable. Tanning and sun burn are two major aspects of skin cancer that can cause Melanoma which is a dangerous type of skin cancer among people at the age of 15-44.</a:t>
            </a:r>
          </a:p>
          <a:p>
            <a:r>
              <a:rPr lang="en-AU" sz="1200" u="sng" dirty="0">
                <a:solidFill>
                  <a:srgbClr val="00B0F0"/>
                </a:solidFill>
              </a:rPr>
              <a:t>Sexual and reproductive health:</a:t>
            </a:r>
            <a:endParaRPr lang="en-AU" sz="1200" dirty="0">
              <a:solidFill>
                <a:srgbClr val="00B0F0"/>
              </a:solidFill>
            </a:endParaRPr>
          </a:p>
          <a:p>
            <a:r>
              <a:rPr lang="en-AU" sz="1200" b="1" dirty="0"/>
              <a:t>Sexual health=</a:t>
            </a:r>
            <a:r>
              <a:rPr lang="en-AU" sz="1200" dirty="0"/>
              <a:t> is a capacity to enjoy and manage sexual behaviours in accordance with a social and personal ethic.</a:t>
            </a:r>
          </a:p>
          <a:p>
            <a:r>
              <a:rPr lang="en-AU" sz="1200" b="1" dirty="0"/>
              <a:t>Reproductive health=</a:t>
            </a:r>
            <a:r>
              <a:rPr lang="en-AU" sz="1200" dirty="0"/>
              <a:t> is a state of complete physical, mental and social wellbeing. This can cause pregnancy and sexual transmitted infections.</a:t>
            </a:r>
          </a:p>
          <a:p>
            <a:r>
              <a:rPr lang="en-AU" sz="1200" u="sng" dirty="0">
                <a:solidFill>
                  <a:srgbClr val="00B0F0"/>
                </a:solidFill>
              </a:rPr>
              <a:t>Food Allergies:</a:t>
            </a:r>
            <a:r>
              <a:rPr lang="en-AU" sz="1200" dirty="0">
                <a:solidFill>
                  <a:srgbClr val="00B0F0"/>
                </a:solidFill>
              </a:rPr>
              <a:t> </a:t>
            </a:r>
            <a:r>
              <a:rPr lang="en-AU" sz="1200" dirty="0"/>
              <a:t>Is an abnormal immune response to a specific part of a food which is found in peanuts/nuts, eggs, milk, shellfish, sesame /soy. Epipen is also used when having a food attack and also it can save your life from food allergies.</a:t>
            </a:r>
          </a:p>
          <a:p>
            <a:r>
              <a:rPr lang="en-AU" sz="1200" u="sng" dirty="0">
                <a:solidFill>
                  <a:srgbClr val="00B0F0"/>
                </a:solidFill>
              </a:rPr>
              <a:t>Living independently/homelessness:</a:t>
            </a:r>
            <a:endParaRPr lang="en-AU" sz="1200" dirty="0">
              <a:solidFill>
                <a:srgbClr val="00B0F0"/>
              </a:solidFill>
            </a:endParaRPr>
          </a:p>
          <a:p>
            <a:r>
              <a:rPr lang="en-AU" sz="1200" b="1" dirty="0"/>
              <a:t>Living independently=</a:t>
            </a:r>
            <a:r>
              <a:rPr lang="en-AU" sz="1200" dirty="0"/>
              <a:t> many Australians have a range of households, with parents or careers.. It is legally allowed that at the age of 17 people have a right to leave home and live on their own.</a:t>
            </a:r>
          </a:p>
          <a:p>
            <a:r>
              <a:rPr lang="en-AU" sz="1200" b="1" dirty="0"/>
              <a:t>Homelessness=</a:t>
            </a:r>
            <a:r>
              <a:rPr lang="en-AU" sz="1200" dirty="0"/>
              <a:t> are likely to experience poor mental health, barriers to education, reduced employment opportunities and discrimination/ social exclusion.</a:t>
            </a:r>
          </a:p>
          <a:p>
            <a:r>
              <a:rPr lang="en-AU" sz="1200" u="sng" dirty="0">
                <a:solidFill>
                  <a:srgbClr val="00B0F0"/>
                </a:solidFill>
              </a:rPr>
              <a:t>Cyber- safety: </a:t>
            </a:r>
            <a:r>
              <a:rPr lang="en-AU" sz="1200" dirty="0"/>
              <a:t>is a relatively new issue that develops in technology and the rate of access to computers and mobiles. It may cause cyber- bullying is increasing rapidly and also bad behaviours/ harassment.</a:t>
            </a:r>
          </a:p>
        </p:txBody>
      </p:sp>
    </p:spTree>
    <p:extLst>
      <p:ext uri="{BB962C8B-B14F-4D97-AF65-F5344CB8AC3E}">
        <p14:creationId xmlns:p14="http://schemas.microsoft.com/office/powerpoint/2010/main" val="522642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550</Words>
  <Application>Microsoft Office PowerPoint</Application>
  <PresentationFormat>On-screen Show (4:3)</PresentationFormat>
  <Paragraphs>22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 Q1. Describe the various health issue facing Australia’s youth? </vt:lpstr>
    </vt:vector>
  </TitlesOfParts>
  <Company>DEECD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pam0002</dc:creator>
  <cp:lastModifiedBy>pam0002</cp:lastModifiedBy>
  <cp:revision>2</cp:revision>
  <dcterms:created xsi:type="dcterms:W3CDTF">2011-05-09T02:03:30Z</dcterms:created>
  <dcterms:modified xsi:type="dcterms:W3CDTF">2011-05-09T03:19:27Z</dcterms:modified>
</cp:coreProperties>
</file>